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4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7" r:id="rId22"/>
    <p:sldId id="288" r:id="rId23"/>
    <p:sldId id="289" r:id="rId24"/>
    <p:sldId id="290" r:id="rId25"/>
    <p:sldId id="297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27" autoAdjust="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151734_14136310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 лесу зимой холодной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Ходит злой, голодный.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Он зубами щелк!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Это серый …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vatars.mds.yandex.net/get-pdb/197794/b3fd926f-18bf-4d1f-a756-db593a6e9de7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Он в берлоге спит зимой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Под большущею сосной,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А когда придет весна,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Просыпается от сна.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vatars.mds.yandex.net/get-zen_doc/1546191/pub_5d8d24fec31e4900ad8cf86c_5d8d276e0ce57b00ad701ad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www.culture.ru/storage/images/58a6d8c1cb971eb0c89d1d6aac9e9843/064ae98cae32b1796eb0748ec7fe95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580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avatars.mds.yandex.net/get-pdb/1604805/21499ce4-c9f3-48b5-8361-2c4633ac7d4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464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m0-tub-ru.yandex.net/i?id=3f72c56d6ce365d5b03325d89bbc651b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https://vinceroddesigns.com/inspiration/2016/1/20/car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414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www.tokkoro.com/picsup/1288121-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5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avatars.mds.yandex.net/get-pdb/1704142/18c069cb-6d2b-4cac-86ab-61b3c8f5ce6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Что за зверь лесной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Встал, как столбик под сосной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И стоит среди травы,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Уши больше головы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.pinimg.com/originals/df/b8/cb/dfb8cb6784610aac64dde27090e9b2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0444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arologiay.ru/wp-content/uploads/2014/02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41682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onspekta.net/lektsianew/baza8/11998170422.files/image0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128792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48/59933/hello_html_mad7880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6967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48/59933/hello_html_m73b528e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48883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onspekta.net/lektsianew/baza8/11998170422.files/image0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38164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s00.infourok.ru/images/doc/48/59933/hello_html_mad7880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s00.infourok.ru/images/doc/48/59933/hello_html_m73b528e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56992"/>
            <a:ext cx="38164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tarologiay.ru/wp-content/uploads/2014/02/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32656"/>
            <a:ext cx="38164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get-pdb/905548/0644a41b-206c-49d9-8343-32b26e8321c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Лесом катится клубок,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У него колючий бок.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Он охотится ночами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 жуками и мышами.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/901820/daa83044-e219-4dbe-9975-e8aee1f5b67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Пышный хвост торчит с верхушки.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Что за странная зверушка?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Разгрызет орешек мелко,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Ну, конечно, это…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vatars.mds.yandex.net/get-pdb/879561/c170b8e4-6210-4ed9-935d-2ec10ba5ea24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2047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Хитрая плутовка,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Рыжая головка,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Хвост пушистый – краса.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А зовут - …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pdb/1979207/af76ade8-2edd-48ec-9ac0-374c57e9395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4743"/>
            <a:ext cx="8712968" cy="6544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78A1D"/>
      </a:accent1>
      <a:accent2>
        <a:srgbClr val="B90F2B"/>
      </a:accent2>
      <a:accent3>
        <a:srgbClr val="00B0F0"/>
      </a:accent3>
      <a:accent4>
        <a:srgbClr val="A9DB66"/>
      </a:accent4>
      <a:accent5>
        <a:srgbClr val="9F87B7"/>
      </a:accent5>
      <a:accent6>
        <a:srgbClr val="C19859"/>
      </a:accent6>
      <a:hlink>
        <a:srgbClr val="6B9F25"/>
      </a:hlink>
      <a:folHlink>
        <a:srgbClr val="FCAE3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27</Words>
  <Application>Microsoft Office PowerPoint</Application>
  <PresentationFormat>Экран (4:3)</PresentationFormat>
  <Paragraphs>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Что за зверь лесной Встал, как столбик под сосной И стоит среди травы, Уши больше головы</vt:lpstr>
      <vt:lpstr>Слайд 3</vt:lpstr>
      <vt:lpstr>Лесом катится клубок, У него колючий бок. Он охотится ночами За жуками и мышами.</vt:lpstr>
      <vt:lpstr>Слайд 5</vt:lpstr>
      <vt:lpstr>Пышный хвост торчит с верхушки. Что за странная зверушка? Разгрызет орешек мелко, Ну, конечно, это…</vt:lpstr>
      <vt:lpstr>Слайд 7</vt:lpstr>
      <vt:lpstr>Хитрая плутовка, Рыжая головка, Хвост пушистый – краса. А зовут - …</vt:lpstr>
      <vt:lpstr>Слайд 9</vt:lpstr>
      <vt:lpstr>В лесу зимой холодной Ходит злой, голодный. Он зубами щелк! Это серый …</vt:lpstr>
      <vt:lpstr>Слайд 11</vt:lpstr>
      <vt:lpstr>Он в берлоге спит зимой Под большущею сосной, А когда придет весна, Просыпается от сна.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«Мы - сказочники» </dc:title>
  <dc:creator>1</dc:creator>
  <cp:lastModifiedBy>1</cp:lastModifiedBy>
  <cp:revision>19</cp:revision>
  <dcterms:created xsi:type="dcterms:W3CDTF">2020-03-15T05:20:56Z</dcterms:created>
  <dcterms:modified xsi:type="dcterms:W3CDTF">2020-10-20T01:44:19Z</dcterms:modified>
</cp:coreProperties>
</file>